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57" r:id="rId3"/>
    <p:sldId id="260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88" d="100"/>
          <a:sy n="88" d="100"/>
        </p:scale>
        <p:origin x="8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5CD9C-BA4B-4A6C-98A2-6498460BD4EA}" type="datetimeFigureOut">
              <a:rPr lang="en-US"/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93291-16F5-4B79-8CC3-1194CBA80C4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7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93291-16F5-4B79-8CC3-1194CBA80C4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1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93291-16F5-4B79-8CC3-1194CBA80C4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63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1FA7AC5-6045-4418-8E60-F48788734473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03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86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145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18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171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577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62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30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03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92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98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14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8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78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4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FA7AC5-6045-4418-8E60-F48788734473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5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Adriana </a:t>
            </a:r>
            <a:r>
              <a:rPr lang="en-US" dirty="0"/>
              <a:t>Cerda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Democratic Leadership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1356" y="2722189"/>
            <a:ext cx="4718304" cy="263260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Very open and shared responsibility among a group of colleagues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Everyone is given a seat at the table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The discussions are free-flowing 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endParaRPr lang="en-US" u="sng" dirty="0"/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640" y="2573826"/>
            <a:ext cx="3767061" cy="253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2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639" y="2473905"/>
            <a:ext cx="9601196" cy="3318936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encouraging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people to share their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ideas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ynthesizing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all the available information into the best possible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decision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democratic leader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must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be able to communicate that decision back to the group to bring unity 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69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754" y="780449"/>
            <a:ext cx="5277189" cy="1542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Pros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6276814" y="780449"/>
            <a:ext cx="5147651" cy="158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Cons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3754" y="2608419"/>
            <a:ext cx="52771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it may embrace newer and better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methods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It can bring the best out of an experienced and professional team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6814" y="2608419"/>
            <a:ext cx="49317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it is somewhat slow to make a decision </a:t>
            </a: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4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When It </a:t>
            </a:r>
            <a:r>
              <a:rPr lang="en-US" b="1" dirty="0"/>
              <a:t>S</a:t>
            </a:r>
            <a:r>
              <a:rPr lang="en-US" b="1" dirty="0" smtClean="0"/>
              <a:t>hould Be </a:t>
            </a:r>
            <a:r>
              <a:rPr lang="en-US" b="1" dirty="0"/>
              <a:t>U</a:t>
            </a:r>
            <a:r>
              <a:rPr lang="en-US" b="1" dirty="0" smtClean="0"/>
              <a:t>sed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When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situations change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frequently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leadership offers a great deal of flexibility to adapt to better ways of doing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things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When working on a project using this type of leadership can be effective to  colleagues by letting them share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their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skills, talents, and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their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views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If a decision is very complex and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broad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this is where democratic leader shines.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57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203</TotalTime>
  <Words>162</Words>
  <Application>Microsoft Office PowerPoint</Application>
  <PresentationFormat>Widescreen</PresentationFormat>
  <Paragraphs>25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</vt:lpstr>
      <vt:lpstr>Democratic Leadership </vt:lpstr>
      <vt:lpstr>Definition </vt:lpstr>
      <vt:lpstr>Definition cont..</vt:lpstr>
      <vt:lpstr>PowerPoint Presentation</vt:lpstr>
      <vt:lpstr>When It Should Be Used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Good Leader?????</dc:title>
  <dc:creator>Cerda, Adriana</dc:creator>
  <cp:lastModifiedBy>adriana cerda</cp:lastModifiedBy>
  <cp:revision>42</cp:revision>
  <dcterms:created xsi:type="dcterms:W3CDTF">2012-07-27T01:16:44Z</dcterms:created>
  <dcterms:modified xsi:type="dcterms:W3CDTF">2016-05-03T14:39:53Z</dcterms:modified>
</cp:coreProperties>
</file>