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7" r:id="rId3"/>
    <p:sldId id="258" r:id="rId4"/>
    <p:sldId id="260" r:id="rId5"/>
    <p:sldId id="261" r:id="rId6"/>
    <p:sldId id="264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6/3/2016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6/3/2016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4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2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6/3/2016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6/3/2016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6/3/2016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6/3/2016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6/3/2016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reduce energy usage &amp; cost at Earl Wooster High School by 10%?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Adriana Cerda &amp; Ivette Murillo &amp; Zona Hairgrove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Statement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256" y="1970133"/>
            <a:ext cx="10058400" cy="42291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Reduce energy usage and cost by 10%</a:t>
            </a:r>
            <a:endParaRPr dirty="0"/>
          </a:p>
          <a:p>
            <a:r>
              <a:rPr lang="en-US" dirty="0"/>
              <a:t>Motion sensor lights</a:t>
            </a:r>
            <a:endParaRPr dirty="0"/>
          </a:p>
          <a:p>
            <a:r>
              <a:rPr lang="en-US" dirty="0"/>
              <a:t>Light bulbs that consume less </a:t>
            </a:r>
            <a:r>
              <a:rPr lang="en-US"/>
              <a:t>electricity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of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3" y="1825625"/>
            <a:ext cx="6560784" cy="4187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 are trying to address the importance of reducing energy consumption from the school</a:t>
            </a:r>
          </a:p>
          <a:p>
            <a:r>
              <a:rPr lang="en-US" dirty="0"/>
              <a:t>This will save the school time and money</a:t>
            </a:r>
          </a:p>
          <a:p>
            <a:r>
              <a:rPr lang="en-US" dirty="0"/>
              <a:t>This will reduce the amount of pollution in the earth</a:t>
            </a:r>
          </a:p>
          <a:p>
            <a:pPr lvl="1"/>
            <a:r>
              <a:rPr lang="en-US" dirty="0"/>
              <a:t>The pollution mentioned above is the gas inside the fluorescent lights that when broken, releases into the air 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&amp; 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Change the lights to LED lights</a:t>
            </a:r>
          </a:p>
          <a:p>
            <a:r>
              <a:rPr lang="en-US" dirty="0"/>
              <a:t>5,700 fluorescent 32 watt light bulbs in the school</a:t>
            </a:r>
          </a:p>
          <a:p>
            <a:r>
              <a:rPr lang="en-US" dirty="0"/>
              <a:t>Each costing $83.97</a:t>
            </a:r>
          </a:p>
          <a:p>
            <a:r>
              <a:rPr lang="en-US" dirty="0"/>
              <a:t>$478,629 total to light the school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Change to LED lights </a:t>
            </a:r>
          </a:p>
          <a:p>
            <a:r>
              <a:rPr lang="en-US" dirty="0"/>
              <a:t>60 watt for $28.53 each</a:t>
            </a:r>
          </a:p>
          <a:p>
            <a:r>
              <a:rPr lang="en-US" dirty="0"/>
              <a:t>$162,621 total to light the school </a:t>
            </a:r>
          </a:p>
          <a:p>
            <a:endParaRPr lang="en-US" dirty="0"/>
          </a:p>
        </p:txBody>
      </p:sp>
      <p:pic>
        <p:nvPicPr>
          <p:cNvPr id="5" name="Picture 4" descr="Generic-LED-light-bul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175" y="3998913"/>
            <a:ext cx="3262125" cy="2173201"/>
          </a:xfrm>
          <a:prstGeom prst="rect">
            <a:avLst/>
          </a:prstGeom>
        </p:spPr>
      </p:pic>
      <p:pic>
        <p:nvPicPr>
          <p:cNvPr id="6" name="Picture 5" descr="T8-G13-Fluorescent-Lamps-36W-tube-fluorescent-light-bulb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517" y="4857422"/>
            <a:ext cx="2743200" cy="134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Activities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Classrooms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When it's nice outside have class outside meanwhile the lights will be off</a:t>
            </a:r>
          </a:p>
          <a:p>
            <a:r>
              <a:rPr lang="en-US" dirty="0"/>
              <a:t>When lights are needed they will turn on automatically and off when not in need</a:t>
            </a:r>
          </a:p>
          <a:p>
            <a:r>
              <a:rPr lang="en-US" dirty="0"/>
              <a:t>Afterschool hours in the hallways when no one is here they will be turned off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Computer rooms and office computers need to be off at all times when not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All the money saved can go towards programs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Getting people to contribute</a:t>
            </a:r>
          </a:p>
        </p:txBody>
      </p:sp>
    </p:spTree>
    <p:extLst>
      <p:ext uri="{BB962C8B-B14F-4D97-AF65-F5344CB8AC3E}">
        <p14:creationId xmlns:p14="http://schemas.microsoft.com/office/powerpoint/2010/main" val="37149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presentation, illustrated landscape design  (widescreen)</Template>
  <TotalTime>0</TotalTime>
  <Words>112</Words>
  <Application>Microsoft Office PowerPoint</Application>
  <PresentationFormat>Widescreen</PresentationFormat>
  <Paragraphs>34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Nature Illustration 16x9</vt:lpstr>
      <vt:lpstr>How can we reduce energy usage &amp; cost at Earl Wooster High School by 10%?</vt:lpstr>
      <vt:lpstr>Mission Statement</vt:lpstr>
      <vt:lpstr>Statement of Need</vt:lpstr>
      <vt:lpstr>Goals &amp; Objectives</vt:lpstr>
      <vt:lpstr>Project Activities </vt:lpstr>
      <vt:lpstr>Impact Analysis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we reduce energy usage &amp; cost at Earl Wooster High School by 10%?</dc:title>
  <dc:creator/>
  <cp:keywords/>
  <cp:lastModifiedBy/>
  <cp:revision>3</cp:revision>
  <dcterms:created xsi:type="dcterms:W3CDTF">2016-05-27T20:47:56Z</dcterms:created>
  <dcterms:modified xsi:type="dcterms:W3CDTF">2016-06-03T21:24:18Z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